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handoutMasterIdLst>
    <p:handoutMasterId r:id="rId20"/>
  </p:handoutMasterIdLst>
  <p:sldIdLst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4" r:id="rId14"/>
    <p:sldId id="274" r:id="rId15"/>
    <p:sldId id="275" r:id="rId16"/>
    <p:sldId id="277" r:id="rId17"/>
    <p:sldId id="276" r:id="rId18"/>
    <p:sldId id="26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atFrank Heavy" panose="020B0604020202020204" charset="0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37498B2-8506-0444-B594-3917ACB6A6EA}">
          <p14:sldIdLst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4"/>
            <p14:sldId id="274"/>
            <p14:sldId id="275"/>
            <p14:sldId id="277"/>
            <p14:sldId id="27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C69"/>
    <a:srgbClr val="0CBBED"/>
    <a:srgbClr val="9C6FA5"/>
    <a:srgbClr val="C2DFAC"/>
    <a:srgbClr val="F6B266"/>
    <a:srgbClr val="FED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94"/>
  </p:normalViewPr>
  <p:slideViewPr>
    <p:cSldViewPr snapToGrid="0" snapToObjects="1">
      <p:cViewPr>
        <p:scale>
          <a:sx n="87" d="100"/>
          <a:sy n="87" d="100"/>
        </p:scale>
        <p:origin x="57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544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NL" sz="2000" baseline="0" dirty="0">
                <a:solidFill>
                  <a:schemeClr val="tx1"/>
                </a:solidFill>
                <a:effectLst/>
                <a:latin typeface="FatFrank Heavy" pitchFamily="2" charset="77"/>
              </a:rPr>
              <a:t>Type </a:t>
            </a:r>
            <a:r>
              <a:rPr lang="nl-NL" sz="2000" baseline="0" dirty="0" err="1">
                <a:solidFill>
                  <a:schemeClr val="tx1"/>
                </a:solidFill>
                <a:effectLst/>
                <a:latin typeface="FatFrank Heavy" pitchFamily="2" charset="77"/>
              </a:rPr>
              <a:t>heading</a:t>
            </a:r>
            <a:r>
              <a:rPr lang="nl-NL" sz="2000" baseline="0" dirty="0">
                <a:solidFill>
                  <a:schemeClr val="tx1"/>
                </a:solidFill>
                <a:effectLst/>
                <a:latin typeface="FatFrank Heavy" pitchFamily="2" charset="77"/>
              </a:rPr>
              <a:t> </a:t>
            </a:r>
            <a:r>
              <a:rPr lang="nl-NL" sz="2000" baseline="0" dirty="0" err="1">
                <a:solidFill>
                  <a:schemeClr val="tx1"/>
                </a:solidFill>
                <a:effectLst/>
                <a:latin typeface="FatFrank Heavy" pitchFamily="2" charset="77"/>
              </a:rPr>
              <a:t>here</a:t>
            </a:r>
            <a:endParaRPr lang="nl-NL" sz="2000" baseline="0" dirty="0">
              <a:solidFill>
                <a:schemeClr val="tx1"/>
              </a:solidFill>
              <a:effectLst/>
              <a:latin typeface="FatFrank Heavy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chemeClr val="tx1"/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F6B2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F6B266"/>
                    </a:solidFill>
                    <a:latin typeface="FatFrank Heavy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9-4645-BB58-7501D1D8575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rgbClr val="C2DF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C2DFAC"/>
                    </a:solidFill>
                    <a:latin typeface="FatFrank Heavy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9-4645-BB58-7501D1D8575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rgbClr val="9C6F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9C6FA5"/>
                    </a:solidFill>
                    <a:latin typeface="FatFrank Heavy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9-4645-BB58-7501D1D857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8457663"/>
        <c:axId val="835442655"/>
      </c:barChart>
      <c:catAx>
        <c:axId val="80845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atFrank Heavy" pitchFamily="2" charset="77"/>
                <a:ea typeface="+mn-ea"/>
                <a:cs typeface="+mn-cs"/>
              </a:defRPr>
            </a:pPr>
            <a:endParaRPr lang="nl-NL"/>
          </a:p>
        </c:txPr>
        <c:crossAx val="835442655"/>
        <c:crosses val="autoZero"/>
        <c:auto val="1"/>
        <c:lblAlgn val="ctr"/>
        <c:lblOffset val="100"/>
        <c:noMultiLvlLbl val="0"/>
      </c:catAx>
      <c:valAx>
        <c:axId val="83544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endParaRPr lang="nl-NL"/>
          </a:p>
        </c:txPr>
        <c:crossAx val="80845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84392626331536"/>
          <c:y val="0.93967326656191497"/>
          <c:w val="0.38353398961297086"/>
          <c:h val="4.6669676476507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>
          <a:latin typeface="Roboto" panose="02000000000000000000" pitchFamily="2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9446F03-F249-4444-9AE7-C7C1C881D7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85D1DF-730C-8343-A363-133440D3A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4607A-9759-4940-A313-80464904686D}" type="datetimeFigureOut">
              <a:rPr lang="nl-NL" smtClean="0"/>
              <a:t>8-8-2023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55D956-A2DF-4341-98AA-40775A4AAA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2856BC-2328-944E-BCB3-B7E02D5FF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8AD9-23EF-B648-BF85-84F7A1F88D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62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DA5B928-310B-D09C-B49E-335A02FB5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192" y="482266"/>
            <a:ext cx="1189502" cy="98321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CABE39-ACAF-46B6-BE63-3E06A51ED4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576" y="315252"/>
            <a:ext cx="11574847" cy="6233537"/>
          </a:xfrm>
          <a:custGeom>
            <a:avLst/>
            <a:gdLst>
              <a:gd name="connsiteX0" fmla="*/ 147557 w 11563630"/>
              <a:gd name="connsiteY0" fmla="*/ 0 h 6227496"/>
              <a:gd name="connsiteX1" fmla="*/ 162614 w 11563630"/>
              <a:gd name="connsiteY1" fmla="*/ 0 h 6227496"/>
              <a:gd name="connsiteX2" fmla="*/ 9952551 w 11563630"/>
              <a:gd name="connsiteY2" fmla="*/ 0 h 6227496"/>
              <a:gd name="connsiteX3" fmla="*/ 9969114 w 11563630"/>
              <a:gd name="connsiteY3" fmla="*/ 0 h 6227496"/>
              <a:gd name="connsiteX4" fmla="*/ 9982665 w 11563630"/>
              <a:gd name="connsiteY4" fmla="*/ 1506 h 6227496"/>
              <a:gd name="connsiteX5" fmla="*/ 10009767 w 11563630"/>
              <a:gd name="connsiteY5" fmla="*/ 6023 h 6227496"/>
              <a:gd name="connsiteX6" fmla="*/ 10033858 w 11563630"/>
              <a:gd name="connsiteY6" fmla="*/ 13551 h 6227496"/>
              <a:gd name="connsiteX7" fmla="*/ 10054938 w 11563630"/>
              <a:gd name="connsiteY7" fmla="*/ 25597 h 6227496"/>
              <a:gd name="connsiteX8" fmla="*/ 10069994 w 11563630"/>
              <a:gd name="connsiteY8" fmla="*/ 37642 h 6227496"/>
              <a:gd name="connsiteX9" fmla="*/ 10085051 w 11563630"/>
              <a:gd name="connsiteY9" fmla="*/ 51193 h 6227496"/>
              <a:gd name="connsiteX10" fmla="*/ 10097097 w 11563630"/>
              <a:gd name="connsiteY10" fmla="*/ 66250 h 6227496"/>
              <a:gd name="connsiteX11" fmla="*/ 10107636 w 11563630"/>
              <a:gd name="connsiteY11" fmla="*/ 81307 h 6227496"/>
              <a:gd name="connsiteX12" fmla="*/ 10115165 w 11563630"/>
              <a:gd name="connsiteY12" fmla="*/ 96364 h 6227496"/>
              <a:gd name="connsiteX13" fmla="*/ 10121188 w 11563630"/>
              <a:gd name="connsiteY13" fmla="*/ 111421 h 6227496"/>
              <a:gd name="connsiteX14" fmla="*/ 10124199 w 11563630"/>
              <a:gd name="connsiteY14" fmla="*/ 123466 h 6227496"/>
              <a:gd name="connsiteX15" fmla="*/ 10127210 w 11563630"/>
              <a:gd name="connsiteY15" fmla="*/ 137017 h 6227496"/>
              <a:gd name="connsiteX16" fmla="*/ 10130222 w 11563630"/>
              <a:gd name="connsiteY16" fmla="*/ 155085 h 6227496"/>
              <a:gd name="connsiteX17" fmla="*/ 10131727 w 11563630"/>
              <a:gd name="connsiteY17" fmla="*/ 162614 h 6227496"/>
              <a:gd name="connsiteX18" fmla="*/ 10131727 w 11563630"/>
              <a:gd name="connsiteY18" fmla="*/ 1165397 h 6227496"/>
              <a:gd name="connsiteX19" fmla="*/ 10131727 w 11563630"/>
              <a:gd name="connsiteY19" fmla="*/ 1180454 h 6227496"/>
              <a:gd name="connsiteX20" fmla="*/ 10134739 w 11563630"/>
              <a:gd name="connsiteY20" fmla="*/ 1194005 h 6227496"/>
              <a:gd name="connsiteX21" fmla="*/ 10139256 w 11563630"/>
              <a:gd name="connsiteY21" fmla="*/ 1219602 h 6227496"/>
              <a:gd name="connsiteX22" fmla="*/ 10146784 w 11563630"/>
              <a:gd name="connsiteY22" fmla="*/ 1240681 h 6227496"/>
              <a:gd name="connsiteX23" fmla="*/ 10157324 w 11563630"/>
              <a:gd name="connsiteY23" fmla="*/ 1260255 h 6227496"/>
              <a:gd name="connsiteX24" fmla="*/ 10169369 w 11563630"/>
              <a:gd name="connsiteY24" fmla="*/ 1275312 h 6227496"/>
              <a:gd name="connsiteX25" fmla="*/ 10182921 w 11563630"/>
              <a:gd name="connsiteY25" fmla="*/ 1288863 h 6227496"/>
              <a:gd name="connsiteX26" fmla="*/ 10197977 w 11563630"/>
              <a:gd name="connsiteY26" fmla="*/ 1299403 h 6227496"/>
              <a:gd name="connsiteX27" fmla="*/ 10213034 w 11563630"/>
              <a:gd name="connsiteY27" fmla="*/ 1306931 h 6227496"/>
              <a:gd name="connsiteX28" fmla="*/ 10228091 w 11563630"/>
              <a:gd name="connsiteY28" fmla="*/ 1315965 h 6227496"/>
              <a:gd name="connsiteX29" fmla="*/ 10241642 w 11563630"/>
              <a:gd name="connsiteY29" fmla="*/ 1320482 h 6227496"/>
              <a:gd name="connsiteX30" fmla="*/ 10268744 w 11563630"/>
              <a:gd name="connsiteY30" fmla="*/ 1326505 h 6227496"/>
              <a:gd name="connsiteX31" fmla="*/ 10286813 w 11563630"/>
              <a:gd name="connsiteY31" fmla="*/ 1328011 h 6227496"/>
              <a:gd name="connsiteX32" fmla="*/ 10294341 w 11563630"/>
              <a:gd name="connsiteY32" fmla="*/ 1328011 h 6227496"/>
              <a:gd name="connsiteX33" fmla="*/ 11401016 w 11563630"/>
              <a:gd name="connsiteY33" fmla="*/ 1334034 h 6227496"/>
              <a:gd name="connsiteX34" fmla="*/ 11408545 w 11563630"/>
              <a:gd name="connsiteY34" fmla="*/ 1335539 h 6227496"/>
              <a:gd name="connsiteX35" fmla="*/ 11426613 w 11563630"/>
              <a:gd name="connsiteY35" fmla="*/ 1337045 h 6227496"/>
              <a:gd name="connsiteX36" fmla="*/ 11452210 w 11563630"/>
              <a:gd name="connsiteY36" fmla="*/ 1344573 h 6227496"/>
              <a:gd name="connsiteX37" fmla="*/ 11467266 w 11563630"/>
              <a:gd name="connsiteY37" fmla="*/ 1349090 h 6227496"/>
              <a:gd name="connsiteX38" fmla="*/ 11482323 w 11563630"/>
              <a:gd name="connsiteY38" fmla="*/ 1355113 h 6227496"/>
              <a:gd name="connsiteX39" fmla="*/ 11497380 w 11563630"/>
              <a:gd name="connsiteY39" fmla="*/ 1364147 h 6227496"/>
              <a:gd name="connsiteX40" fmla="*/ 11512437 w 11563630"/>
              <a:gd name="connsiteY40" fmla="*/ 1374687 h 6227496"/>
              <a:gd name="connsiteX41" fmla="*/ 11525988 w 11563630"/>
              <a:gd name="connsiteY41" fmla="*/ 1388238 h 6227496"/>
              <a:gd name="connsiteX42" fmla="*/ 11538033 w 11563630"/>
              <a:gd name="connsiteY42" fmla="*/ 1403295 h 6227496"/>
              <a:gd name="connsiteX43" fmla="*/ 11550079 w 11563630"/>
              <a:gd name="connsiteY43" fmla="*/ 1421363 h 6227496"/>
              <a:gd name="connsiteX44" fmla="*/ 11557607 w 11563630"/>
              <a:gd name="connsiteY44" fmla="*/ 1443948 h 6227496"/>
              <a:gd name="connsiteX45" fmla="*/ 11562124 w 11563630"/>
              <a:gd name="connsiteY45" fmla="*/ 1468039 h 6227496"/>
              <a:gd name="connsiteX46" fmla="*/ 11563630 w 11563630"/>
              <a:gd name="connsiteY46" fmla="*/ 1481590 h 6227496"/>
              <a:gd name="connsiteX47" fmla="*/ 11563630 w 11563630"/>
              <a:gd name="connsiteY47" fmla="*/ 1496647 h 6227496"/>
              <a:gd name="connsiteX48" fmla="*/ 11563630 w 11563630"/>
              <a:gd name="connsiteY48" fmla="*/ 1978465 h 6227496"/>
              <a:gd name="connsiteX49" fmla="*/ 11563630 w 11563630"/>
              <a:gd name="connsiteY49" fmla="*/ 6064883 h 6227496"/>
              <a:gd name="connsiteX50" fmla="*/ 11563630 w 11563630"/>
              <a:gd name="connsiteY50" fmla="*/ 6072411 h 6227496"/>
              <a:gd name="connsiteX51" fmla="*/ 11560619 w 11563630"/>
              <a:gd name="connsiteY51" fmla="*/ 6090479 h 6227496"/>
              <a:gd name="connsiteX52" fmla="*/ 11556102 w 11563630"/>
              <a:gd name="connsiteY52" fmla="*/ 6116076 h 6227496"/>
              <a:gd name="connsiteX53" fmla="*/ 11550079 w 11563630"/>
              <a:gd name="connsiteY53" fmla="*/ 6131133 h 6227496"/>
              <a:gd name="connsiteX54" fmla="*/ 11542550 w 11563630"/>
              <a:gd name="connsiteY54" fmla="*/ 6146189 h 6227496"/>
              <a:gd name="connsiteX55" fmla="*/ 11535022 w 11563630"/>
              <a:gd name="connsiteY55" fmla="*/ 6161246 h 6227496"/>
              <a:gd name="connsiteX56" fmla="*/ 11524482 w 11563630"/>
              <a:gd name="connsiteY56" fmla="*/ 6176303 h 6227496"/>
              <a:gd name="connsiteX57" fmla="*/ 11510931 w 11563630"/>
              <a:gd name="connsiteY57" fmla="*/ 6189854 h 6227496"/>
              <a:gd name="connsiteX58" fmla="*/ 11495874 w 11563630"/>
              <a:gd name="connsiteY58" fmla="*/ 6201900 h 6227496"/>
              <a:gd name="connsiteX59" fmla="*/ 11476301 w 11563630"/>
              <a:gd name="connsiteY59" fmla="*/ 6213945 h 6227496"/>
              <a:gd name="connsiteX60" fmla="*/ 11455221 w 11563630"/>
              <a:gd name="connsiteY60" fmla="*/ 6221474 h 6227496"/>
              <a:gd name="connsiteX61" fmla="*/ 11429624 w 11563630"/>
              <a:gd name="connsiteY61" fmla="*/ 6225991 h 6227496"/>
              <a:gd name="connsiteX62" fmla="*/ 11416073 w 11563630"/>
              <a:gd name="connsiteY62" fmla="*/ 6227496 h 6227496"/>
              <a:gd name="connsiteX63" fmla="*/ 11401016 w 11563630"/>
              <a:gd name="connsiteY63" fmla="*/ 6227496 h 6227496"/>
              <a:gd name="connsiteX64" fmla="*/ 162614 w 11563630"/>
              <a:gd name="connsiteY64" fmla="*/ 6227496 h 6227496"/>
              <a:gd name="connsiteX65" fmla="*/ 155085 w 11563630"/>
              <a:gd name="connsiteY65" fmla="*/ 6227496 h 6227496"/>
              <a:gd name="connsiteX66" fmla="*/ 137017 w 11563630"/>
              <a:gd name="connsiteY66" fmla="*/ 6224485 h 6227496"/>
              <a:gd name="connsiteX67" fmla="*/ 111421 w 11563630"/>
              <a:gd name="connsiteY67" fmla="*/ 6219968 h 6227496"/>
              <a:gd name="connsiteX68" fmla="*/ 96364 w 11563630"/>
              <a:gd name="connsiteY68" fmla="*/ 6213945 h 6227496"/>
              <a:gd name="connsiteX69" fmla="*/ 81307 w 11563630"/>
              <a:gd name="connsiteY69" fmla="*/ 6206417 h 6227496"/>
              <a:gd name="connsiteX70" fmla="*/ 66250 w 11563630"/>
              <a:gd name="connsiteY70" fmla="*/ 6198888 h 6227496"/>
              <a:gd name="connsiteX71" fmla="*/ 51194 w 11563630"/>
              <a:gd name="connsiteY71" fmla="*/ 6188349 h 6227496"/>
              <a:gd name="connsiteX72" fmla="*/ 37642 w 11563630"/>
              <a:gd name="connsiteY72" fmla="*/ 6174797 h 6227496"/>
              <a:gd name="connsiteX73" fmla="*/ 25597 w 11563630"/>
              <a:gd name="connsiteY73" fmla="*/ 6159741 h 6227496"/>
              <a:gd name="connsiteX74" fmla="*/ 13552 w 11563630"/>
              <a:gd name="connsiteY74" fmla="*/ 6140167 h 6227496"/>
              <a:gd name="connsiteX75" fmla="*/ 6023 w 11563630"/>
              <a:gd name="connsiteY75" fmla="*/ 6119087 h 6227496"/>
              <a:gd name="connsiteX76" fmla="*/ 1506 w 11563630"/>
              <a:gd name="connsiteY76" fmla="*/ 6093491 h 6227496"/>
              <a:gd name="connsiteX77" fmla="*/ 0 w 11563630"/>
              <a:gd name="connsiteY77" fmla="*/ 6079940 h 6227496"/>
              <a:gd name="connsiteX78" fmla="*/ 0 w 11563630"/>
              <a:gd name="connsiteY78" fmla="*/ 6064883 h 6227496"/>
              <a:gd name="connsiteX79" fmla="*/ 0 w 11563630"/>
              <a:gd name="connsiteY79" fmla="*/ 162614 h 6227496"/>
              <a:gd name="connsiteX80" fmla="*/ 0 w 11563630"/>
              <a:gd name="connsiteY80" fmla="*/ 155085 h 6227496"/>
              <a:gd name="connsiteX81" fmla="*/ 3012 w 11563630"/>
              <a:gd name="connsiteY81" fmla="*/ 137017 h 6227496"/>
              <a:gd name="connsiteX82" fmla="*/ 7529 w 11563630"/>
              <a:gd name="connsiteY82" fmla="*/ 111421 h 6227496"/>
              <a:gd name="connsiteX83" fmla="*/ 13552 w 11563630"/>
              <a:gd name="connsiteY83" fmla="*/ 96364 h 6227496"/>
              <a:gd name="connsiteX84" fmla="*/ 21080 w 11563630"/>
              <a:gd name="connsiteY84" fmla="*/ 81307 h 6227496"/>
              <a:gd name="connsiteX85" fmla="*/ 28608 w 11563630"/>
              <a:gd name="connsiteY85" fmla="*/ 66250 h 6227496"/>
              <a:gd name="connsiteX86" fmla="*/ 39148 w 11563630"/>
              <a:gd name="connsiteY86" fmla="*/ 51193 h 6227496"/>
              <a:gd name="connsiteX87" fmla="*/ 52699 w 11563630"/>
              <a:gd name="connsiteY87" fmla="*/ 37642 h 6227496"/>
              <a:gd name="connsiteX88" fmla="*/ 67756 w 11563630"/>
              <a:gd name="connsiteY88" fmla="*/ 25597 h 6227496"/>
              <a:gd name="connsiteX89" fmla="*/ 87330 w 11563630"/>
              <a:gd name="connsiteY89" fmla="*/ 13551 h 6227496"/>
              <a:gd name="connsiteX90" fmla="*/ 108409 w 11563630"/>
              <a:gd name="connsiteY90" fmla="*/ 6023 h 6227496"/>
              <a:gd name="connsiteX91" fmla="*/ 134006 w 11563630"/>
              <a:gd name="connsiteY91" fmla="*/ 1506 h 622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563630" h="6227496">
                <a:moveTo>
                  <a:pt x="147557" y="0"/>
                </a:moveTo>
                <a:lnTo>
                  <a:pt x="162614" y="0"/>
                </a:lnTo>
                <a:lnTo>
                  <a:pt x="9952551" y="0"/>
                </a:lnTo>
                <a:lnTo>
                  <a:pt x="9969114" y="0"/>
                </a:lnTo>
                <a:lnTo>
                  <a:pt x="9982665" y="1506"/>
                </a:lnTo>
                <a:lnTo>
                  <a:pt x="10009767" y="6023"/>
                </a:lnTo>
                <a:lnTo>
                  <a:pt x="10033858" y="13551"/>
                </a:lnTo>
                <a:lnTo>
                  <a:pt x="10054938" y="25597"/>
                </a:lnTo>
                <a:lnTo>
                  <a:pt x="10069994" y="37642"/>
                </a:lnTo>
                <a:lnTo>
                  <a:pt x="10085051" y="51193"/>
                </a:lnTo>
                <a:lnTo>
                  <a:pt x="10097097" y="66250"/>
                </a:lnTo>
                <a:lnTo>
                  <a:pt x="10107636" y="81307"/>
                </a:lnTo>
                <a:lnTo>
                  <a:pt x="10115165" y="96364"/>
                </a:lnTo>
                <a:lnTo>
                  <a:pt x="10121188" y="111421"/>
                </a:lnTo>
                <a:lnTo>
                  <a:pt x="10124199" y="123466"/>
                </a:lnTo>
                <a:lnTo>
                  <a:pt x="10127210" y="137017"/>
                </a:lnTo>
                <a:lnTo>
                  <a:pt x="10130222" y="155085"/>
                </a:lnTo>
                <a:lnTo>
                  <a:pt x="10131727" y="162614"/>
                </a:lnTo>
                <a:lnTo>
                  <a:pt x="10131727" y="1165397"/>
                </a:lnTo>
                <a:lnTo>
                  <a:pt x="10131727" y="1180454"/>
                </a:lnTo>
                <a:lnTo>
                  <a:pt x="10134739" y="1194005"/>
                </a:lnTo>
                <a:lnTo>
                  <a:pt x="10139256" y="1219602"/>
                </a:lnTo>
                <a:lnTo>
                  <a:pt x="10146784" y="1240681"/>
                </a:lnTo>
                <a:lnTo>
                  <a:pt x="10157324" y="1260255"/>
                </a:lnTo>
                <a:lnTo>
                  <a:pt x="10169369" y="1275312"/>
                </a:lnTo>
                <a:lnTo>
                  <a:pt x="10182921" y="1288863"/>
                </a:lnTo>
                <a:lnTo>
                  <a:pt x="10197977" y="1299403"/>
                </a:lnTo>
                <a:lnTo>
                  <a:pt x="10213034" y="1306931"/>
                </a:lnTo>
                <a:lnTo>
                  <a:pt x="10228091" y="1315965"/>
                </a:lnTo>
                <a:lnTo>
                  <a:pt x="10241642" y="1320482"/>
                </a:lnTo>
                <a:lnTo>
                  <a:pt x="10268744" y="1326505"/>
                </a:lnTo>
                <a:lnTo>
                  <a:pt x="10286813" y="1328011"/>
                </a:lnTo>
                <a:lnTo>
                  <a:pt x="10294341" y="1328011"/>
                </a:lnTo>
                <a:lnTo>
                  <a:pt x="11401016" y="1334034"/>
                </a:lnTo>
                <a:lnTo>
                  <a:pt x="11408545" y="1335539"/>
                </a:lnTo>
                <a:lnTo>
                  <a:pt x="11426613" y="1337045"/>
                </a:lnTo>
                <a:lnTo>
                  <a:pt x="11452210" y="1344573"/>
                </a:lnTo>
                <a:lnTo>
                  <a:pt x="11467266" y="1349090"/>
                </a:lnTo>
                <a:lnTo>
                  <a:pt x="11482323" y="1355113"/>
                </a:lnTo>
                <a:lnTo>
                  <a:pt x="11497380" y="1364147"/>
                </a:lnTo>
                <a:lnTo>
                  <a:pt x="11512437" y="1374687"/>
                </a:lnTo>
                <a:lnTo>
                  <a:pt x="11525988" y="1388238"/>
                </a:lnTo>
                <a:lnTo>
                  <a:pt x="11538033" y="1403295"/>
                </a:lnTo>
                <a:lnTo>
                  <a:pt x="11550079" y="1421363"/>
                </a:lnTo>
                <a:lnTo>
                  <a:pt x="11557607" y="1443948"/>
                </a:lnTo>
                <a:lnTo>
                  <a:pt x="11562124" y="1468039"/>
                </a:lnTo>
                <a:lnTo>
                  <a:pt x="11563630" y="1481590"/>
                </a:lnTo>
                <a:lnTo>
                  <a:pt x="11563630" y="1496647"/>
                </a:lnTo>
                <a:lnTo>
                  <a:pt x="11563630" y="1978465"/>
                </a:lnTo>
                <a:lnTo>
                  <a:pt x="11563630" y="6064883"/>
                </a:lnTo>
                <a:lnTo>
                  <a:pt x="11563630" y="6072411"/>
                </a:lnTo>
                <a:lnTo>
                  <a:pt x="11560619" y="6090479"/>
                </a:lnTo>
                <a:lnTo>
                  <a:pt x="11556102" y="6116076"/>
                </a:lnTo>
                <a:lnTo>
                  <a:pt x="11550079" y="6131133"/>
                </a:lnTo>
                <a:lnTo>
                  <a:pt x="11542550" y="6146189"/>
                </a:lnTo>
                <a:lnTo>
                  <a:pt x="11535022" y="6161246"/>
                </a:lnTo>
                <a:lnTo>
                  <a:pt x="11524482" y="6176303"/>
                </a:lnTo>
                <a:lnTo>
                  <a:pt x="11510931" y="6189854"/>
                </a:lnTo>
                <a:lnTo>
                  <a:pt x="11495874" y="6201900"/>
                </a:lnTo>
                <a:lnTo>
                  <a:pt x="11476301" y="6213945"/>
                </a:lnTo>
                <a:lnTo>
                  <a:pt x="11455221" y="6221474"/>
                </a:lnTo>
                <a:lnTo>
                  <a:pt x="11429624" y="6225991"/>
                </a:lnTo>
                <a:lnTo>
                  <a:pt x="11416073" y="6227496"/>
                </a:lnTo>
                <a:lnTo>
                  <a:pt x="11401016" y="6227496"/>
                </a:lnTo>
                <a:lnTo>
                  <a:pt x="162614" y="6227496"/>
                </a:lnTo>
                <a:lnTo>
                  <a:pt x="155085" y="6227496"/>
                </a:lnTo>
                <a:lnTo>
                  <a:pt x="137017" y="6224485"/>
                </a:lnTo>
                <a:lnTo>
                  <a:pt x="111421" y="6219968"/>
                </a:lnTo>
                <a:lnTo>
                  <a:pt x="96364" y="6213945"/>
                </a:lnTo>
                <a:lnTo>
                  <a:pt x="81307" y="6206417"/>
                </a:lnTo>
                <a:lnTo>
                  <a:pt x="66250" y="6198888"/>
                </a:lnTo>
                <a:lnTo>
                  <a:pt x="51194" y="6188349"/>
                </a:lnTo>
                <a:lnTo>
                  <a:pt x="37642" y="6174797"/>
                </a:lnTo>
                <a:lnTo>
                  <a:pt x="25597" y="6159741"/>
                </a:lnTo>
                <a:lnTo>
                  <a:pt x="13552" y="6140167"/>
                </a:lnTo>
                <a:lnTo>
                  <a:pt x="6023" y="6119087"/>
                </a:lnTo>
                <a:lnTo>
                  <a:pt x="1506" y="6093491"/>
                </a:lnTo>
                <a:lnTo>
                  <a:pt x="0" y="6079940"/>
                </a:lnTo>
                <a:lnTo>
                  <a:pt x="0" y="6064883"/>
                </a:lnTo>
                <a:lnTo>
                  <a:pt x="0" y="162614"/>
                </a:lnTo>
                <a:lnTo>
                  <a:pt x="0" y="155085"/>
                </a:lnTo>
                <a:lnTo>
                  <a:pt x="3012" y="137017"/>
                </a:lnTo>
                <a:lnTo>
                  <a:pt x="7529" y="111421"/>
                </a:lnTo>
                <a:lnTo>
                  <a:pt x="13552" y="96364"/>
                </a:lnTo>
                <a:lnTo>
                  <a:pt x="21080" y="81307"/>
                </a:lnTo>
                <a:lnTo>
                  <a:pt x="28608" y="66250"/>
                </a:lnTo>
                <a:lnTo>
                  <a:pt x="39148" y="51193"/>
                </a:lnTo>
                <a:lnTo>
                  <a:pt x="52699" y="37642"/>
                </a:lnTo>
                <a:lnTo>
                  <a:pt x="67756" y="25597"/>
                </a:lnTo>
                <a:lnTo>
                  <a:pt x="87330" y="13551"/>
                </a:lnTo>
                <a:lnTo>
                  <a:pt x="108409" y="6023"/>
                </a:lnTo>
                <a:lnTo>
                  <a:pt x="134006" y="15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 sz="1500" cap="small" baseline="0">
                <a:latin typeface="Roboto" panose="020B0604020202020204" charset="0"/>
                <a:cs typeface="Roboto" panose="020B0604020202020204" charset="0"/>
              </a:defRPr>
            </a:lvl1pPr>
          </a:lstStyle>
          <a:p>
            <a:r>
              <a:rPr lang="en-US" dirty="0"/>
              <a:t>place image here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05A9F3D-3F3D-0546-A8D4-FA2E45E62E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7224" y="1649606"/>
            <a:ext cx="8174753" cy="159682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5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8369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examp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790F3E-F725-0847-B605-2A3F0DC74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701FA810-9ED2-7948-9BE4-516E295638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626" y="625966"/>
            <a:ext cx="9142749" cy="496398"/>
          </a:xfrm>
        </p:spPr>
        <p:txBody>
          <a:bodyPr anchor="t" anchorCtr="1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</a:t>
            </a:r>
            <a:r>
              <a:rPr lang="nl-NL" dirty="0" err="1"/>
              <a:t>heading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25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afbeelding 6">
            <a:extLst>
              <a:ext uri="{FF2B5EF4-FFF2-40B4-BE49-F238E27FC236}">
                <a16:creationId xmlns:a16="http://schemas.microsoft.com/office/drawing/2014/main" id="{43D5232C-08B5-4058-9386-ACC63AF4AD3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07848" y="311839"/>
            <a:ext cx="11576304" cy="6234321"/>
          </a:xfrm>
          <a:prstGeom prst="roundRect">
            <a:avLst>
              <a:gd name="adj" fmla="val 2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1500" cap="small" baseline="0">
                <a:latin typeface="Roboto" panose="02000000000000000000" pitchFamily="2" charset="0"/>
              </a:defRPr>
            </a:lvl1pPr>
          </a:lstStyle>
          <a:p>
            <a:r>
              <a:rPr lang="nl-NL" baseline="0" dirty="0" err="1">
                <a:latin typeface="Roboto" panose="02000000000000000000" pitchFamily="2" charset="0"/>
              </a:rPr>
              <a:t>place</a:t>
            </a:r>
            <a:r>
              <a:rPr lang="nl-NL" baseline="0" dirty="0">
                <a:latin typeface="Roboto" panose="02000000000000000000" pitchFamily="2" charset="0"/>
              </a:rPr>
              <a:t> image </a:t>
            </a:r>
            <a:r>
              <a:rPr lang="nl-NL" baseline="0" dirty="0" err="1">
                <a:latin typeface="Roboto" panose="02000000000000000000" pitchFamily="2" charset="0"/>
              </a:rPr>
              <a:t>here</a:t>
            </a: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2D12DE3-C3FC-C24F-B44E-36BFEDA85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7396" y="4412440"/>
            <a:ext cx="8174753" cy="16698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65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 </a:t>
            </a:r>
            <a:br>
              <a:rPr lang="nl-NL" dirty="0"/>
            </a:br>
            <a:r>
              <a:rPr lang="nl-NL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5714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-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CFB5198-508D-7043-AF10-FCD1F0F7F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38" y="735014"/>
            <a:ext cx="10677525" cy="1277936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rgbClr val="F6B266"/>
                </a:solidFill>
              </a:defRPr>
            </a:lvl1pPr>
          </a:lstStyle>
          <a:p>
            <a:r>
              <a:rPr lang="nl-NL" dirty="0"/>
              <a:t>Type Headline 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948CB-3784-5544-B8AC-BF4F2D43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A93D27A-78AF-EA4A-A371-3F06B289C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2525276"/>
            <a:ext cx="5166777" cy="1703824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770039-36C6-5C46-A8E8-CAE2D63AC6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7986" y="4438650"/>
            <a:ext cx="5166777" cy="1491095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B9CDC031-D7E7-C24B-A560-6BD36F49D2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7986" y="2540662"/>
            <a:ext cx="5166777" cy="1688438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0534A999-2B5E-8A4D-A19A-6114CDE84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238" y="4438649"/>
            <a:ext cx="5166777" cy="1491095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10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790F3E-F725-0847-B605-2A3F0DC74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6676DA5-F624-B149-B0B6-036E20FB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625" y="549743"/>
            <a:ext cx="608975" cy="596445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000" cap="all" baseline="0">
                <a:solidFill>
                  <a:srgbClr val="00B0F0"/>
                </a:solidFill>
              </a:defRPr>
            </a:lvl1pPr>
          </a:lstStyle>
          <a:p>
            <a:r>
              <a:rPr lang="nl-NL" dirty="0"/>
              <a:t>1.</a:t>
            </a: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D25D84D0-2986-8C4E-8E53-610D6DF8E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625" y="1146188"/>
            <a:ext cx="2510927" cy="975641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Tx/>
              <a:buNone/>
              <a:defRPr sz="23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headline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C0309F6-D85C-7848-9C20-C66337DF26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625" y="2262805"/>
            <a:ext cx="2510927" cy="858202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B9765A52-E803-C14C-8F9B-A24022AF8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0537" y="1146188"/>
            <a:ext cx="2510927" cy="975641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Tx/>
              <a:buNone/>
              <a:defRPr sz="23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headline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6200DAD-2BBA-3E4F-BF3D-D7356A978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0536" y="2262804"/>
            <a:ext cx="2510927" cy="858201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D31C356D-6B20-044A-AE66-1168390F5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447" y="1146188"/>
            <a:ext cx="2510927" cy="975641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Tx/>
              <a:buNone/>
              <a:defRPr sz="23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headline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115C2599-4E70-1447-A3A9-A6F3DCFBB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6447" y="2262805"/>
            <a:ext cx="2510927" cy="85820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5B459D3B-E863-F94B-8427-DDE1C6511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0535" y="549275"/>
            <a:ext cx="608975" cy="596445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buFontTx/>
              <a:buNone/>
              <a:defRPr sz="5000" baseline="0">
                <a:solidFill>
                  <a:srgbClr val="00B0F0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2.</a:t>
            </a:r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48B21CBA-B501-454F-8238-ACF515F11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6445" y="549275"/>
            <a:ext cx="608975" cy="596445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buFontTx/>
              <a:buNone/>
              <a:defRPr sz="5000" baseline="0">
                <a:solidFill>
                  <a:srgbClr val="00B0F0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3.</a:t>
            </a:r>
          </a:p>
        </p:txBody>
      </p:sp>
      <p:sp>
        <p:nvSpPr>
          <p:cNvPr id="24" name="Tijdelijke aanduiding voor tekst 12">
            <a:extLst>
              <a:ext uri="{FF2B5EF4-FFF2-40B4-BE49-F238E27FC236}">
                <a16:creationId xmlns:a16="http://schemas.microsoft.com/office/drawing/2014/main" id="{A79C21A9-3DA2-E844-B834-A8A5E5C396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624" y="3954925"/>
            <a:ext cx="2510927" cy="975641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Tx/>
              <a:buNone/>
              <a:defRPr sz="23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headline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5" name="Tijdelijke aanduiding voor tekst 4">
            <a:extLst>
              <a:ext uri="{FF2B5EF4-FFF2-40B4-BE49-F238E27FC236}">
                <a16:creationId xmlns:a16="http://schemas.microsoft.com/office/drawing/2014/main" id="{AB260065-497C-4849-9F2C-76019057BB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4624" y="5071542"/>
            <a:ext cx="2510927" cy="858202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6" name="Tijdelijke aanduiding voor tekst 12">
            <a:extLst>
              <a:ext uri="{FF2B5EF4-FFF2-40B4-BE49-F238E27FC236}">
                <a16:creationId xmlns:a16="http://schemas.microsoft.com/office/drawing/2014/main" id="{788E0EB7-0418-0B4A-9130-4C09C192B0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0535" y="3954925"/>
            <a:ext cx="2510927" cy="975641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Tx/>
              <a:buNone/>
              <a:defRPr sz="23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headline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7" name="Tijdelijke aanduiding voor tekst 4">
            <a:extLst>
              <a:ext uri="{FF2B5EF4-FFF2-40B4-BE49-F238E27FC236}">
                <a16:creationId xmlns:a16="http://schemas.microsoft.com/office/drawing/2014/main" id="{CD07DF2F-934F-914F-B76F-8A1924EDAD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0535" y="5071541"/>
            <a:ext cx="2510927" cy="858201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8" name="Tijdelijke aanduiding voor tekst 12">
            <a:extLst>
              <a:ext uri="{FF2B5EF4-FFF2-40B4-BE49-F238E27FC236}">
                <a16:creationId xmlns:a16="http://schemas.microsoft.com/office/drawing/2014/main" id="{5A87A807-5520-B143-9F48-61016AA110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6446" y="3954925"/>
            <a:ext cx="2510927" cy="975641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Tx/>
              <a:buNone/>
              <a:defRPr sz="23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headline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F4F21BFF-1EA6-6F49-B929-31646A5D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6446" y="5071542"/>
            <a:ext cx="2510927" cy="85820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A1BDA09E-5E5E-DF4E-A106-4285A517F2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0534" y="3358012"/>
            <a:ext cx="608975" cy="596445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buFontTx/>
              <a:buNone/>
              <a:defRPr sz="5000" baseline="0">
                <a:solidFill>
                  <a:srgbClr val="00B0F0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5.</a:t>
            </a:r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07422748-D1E8-7443-9FD7-EB6D571C65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6444" y="3358012"/>
            <a:ext cx="608975" cy="596445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buFontTx/>
              <a:buNone/>
              <a:defRPr sz="5000" baseline="0">
                <a:solidFill>
                  <a:srgbClr val="00B0F0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6.</a:t>
            </a:r>
          </a:p>
        </p:txBody>
      </p:sp>
      <p:sp>
        <p:nvSpPr>
          <p:cNvPr id="32" name="Tijdelijke aanduiding voor tekst 18">
            <a:extLst>
              <a:ext uri="{FF2B5EF4-FFF2-40B4-BE49-F238E27FC236}">
                <a16:creationId xmlns:a16="http://schemas.microsoft.com/office/drawing/2014/main" id="{CA153DEC-2F30-1B44-AB3E-E9B51B0504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4624" y="3358011"/>
            <a:ext cx="608975" cy="596445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buFontTx/>
              <a:buNone/>
              <a:defRPr sz="5000" baseline="0">
                <a:solidFill>
                  <a:srgbClr val="00B0F0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83066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790F3E-F725-0847-B605-2A3F0DC74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6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8FC60C6E-D02A-D446-9403-1ADDD98720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8FDCD2-0CED-284B-900D-802FEC4C6F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1341437"/>
          </a:xfrm>
        </p:spPr>
        <p:txBody>
          <a:bodyPr anchor="t" anchorCtr="0">
            <a:noAutofit/>
          </a:bodyPr>
          <a:lstStyle>
            <a:lvl1pPr algn="ctr">
              <a:lnSpc>
                <a:spcPts val="5600"/>
              </a:lnSpc>
              <a:defRPr sz="56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</a:t>
            </a:r>
            <a:br>
              <a:rPr lang="nl-NL" dirty="0"/>
            </a:b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FA5EE8-58C4-574F-8143-F776E34B4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5482" cy="158548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72748AF4-935C-F743-BBFC-51EA9E1B52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5977"/>
            <a:ext cx="9144000" cy="281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600"/>
              </a:lnSpc>
              <a:buNone/>
              <a:defRPr sz="2000" baseline="0">
                <a:solidFill>
                  <a:schemeClr val="bg1"/>
                </a:solidFill>
                <a:latin typeface="FatFrank Heavy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02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87C7F78-40E7-E84F-9E06-5C2E22686B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1A4AB24-124F-4D4C-8794-47B807AAB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5482" cy="15854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0EA61C0-7C12-5B4C-A5D8-608C370C2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1732" y="1122364"/>
            <a:ext cx="7416269" cy="2082868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Type</a:t>
            </a:r>
            <a:br>
              <a:rPr lang="nl-NL" dirty="0"/>
            </a:br>
            <a:r>
              <a:rPr lang="nl-NL" dirty="0" err="1"/>
              <a:t>Text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2270BF86-C102-614F-8220-FC4EE91775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23680"/>
            <a:ext cx="9144001" cy="21860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2600"/>
              </a:lnSpc>
              <a:buNone/>
              <a:defRPr sz="2000" baseline="0">
                <a:solidFill>
                  <a:schemeClr val="bg1"/>
                </a:solidFill>
                <a:latin typeface="FatFrank Heavy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7EEEE2DE-3AA0-F242-AC83-20F3E5D55F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915123"/>
            <a:ext cx="1727732" cy="229010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551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CFB5198-508D-7043-AF10-FCD1F0F7F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1733" y="1122364"/>
            <a:ext cx="7416269" cy="2082868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rgbClr val="C2DFAC"/>
                </a:solidFill>
              </a:defRPr>
            </a:lvl1pPr>
          </a:lstStyle>
          <a:p>
            <a:r>
              <a:rPr lang="nl-NL" dirty="0"/>
              <a:t>Type</a:t>
            </a:r>
            <a:br>
              <a:rPr lang="nl-NL" dirty="0"/>
            </a:br>
            <a:r>
              <a:rPr lang="nl-NL" dirty="0" err="1"/>
              <a:t>text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948CB-3784-5544-B8AC-BF4F2D43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21BC2139-537B-874A-BAB5-62B258420B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4802" y="3623681"/>
            <a:ext cx="4453200" cy="230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buNone/>
              <a:defRPr sz="1500" baseline="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A93D27A-78AF-EA4A-A371-3F06B289C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2" y="3623681"/>
            <a:ext cx="4452265" cy="2306064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CF25B343-A50F-7E4C-BA42-4DECA5C053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2" y="915123"/>
            <a:ext cx="1727732" cy="229010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30378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CFB5198-508D-7043-AF10-FCD1F0F7F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625" y="1122364"/>
            <a:ext cx="9142750" cy="1316036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rgbClr val="F6B266"/>
                </a:solidFill>
              </a:defRPr>
            </a:lvl1pPr>
          </a:lstStyle>
          <a:p>
            <a:r>
              <a:rPr lang="nl-NL" dirty="0"/>
              <a:t>Type </a:t>
            </a:r>
            <a:r>
              <a:rPr lang="nl-NL" dirty="0" err="1"/>
              <a:t>text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948CB-3784-5544-B8AC-BF4F2D43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21BC2139-537B-874A-BAB5-62B258420B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625" y="3060262"/>
            <a:ext cx="9142749" cy="2869483"/>
          </a:xfrm>
          <a:prstGeom prst="rect">
            <a:avLst/>
          </a:prstGeom>
        </p:spPr>
        <p:txBody>
          <a:bodyPr lIns="0">
            <a:noAutofit/>
          </a:bodyPr>
          <a:lstStyle>
            <a:lvl1pPr marL="182563" marR="0" indent="-182563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F6B266"/>
              </a:buClr>
              <a:buSzPct val="150000"/>
              <a:buFont typeface="Arial" panose="020B0604020202020204" pitchFamily="34" charset="0"/>
              <a:buChar char="•"/>
              <a:tabLst/>
              <a:defRPr sz="1500" baseline="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marL="182563" marR="0" lvl="0" indent="-182563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F6B266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marL="182563" marR="0" lvl="0" indent="-182563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F6B266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38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+ U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CFB5198-508D-7043-AF10-FCD1F0F7F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625" y="1122364"/>
            <a:ext cx="9142750" cy="1316036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rgbClr val="F6B266"/>
                </a:solidFill>
              </a:defRPr>
            </a:lvl1pPr>
          </a:lstStyle>
          <a:p>
            <a:r>
              <a:rPr lang="nl-NL" dirty="0"/>
              <a:t>Type </a:t>
            </a:r>
            <a:r>
              <a:rPr lang="nl-NL" dirty="0" err="1"/>
              <a:t>text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948CB-3784-5544-B8AC-BF4F2D43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BC495A4E-1930-124C-8112-75399A3022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8876" y="3060262"/>
            <a:ext cx="4518499" cy="2869483"/>
          </a:xfrm>
          <a:prstGeom prst="rect">
            <a:avLst/>
          </a:prstGeom>
        </p:spPr>
        <p:txBody>
          <a:bodyPr lIns="0">
            <a:noAutofit/>
          </a:bodyPr>
          <a:lstStyle>
            <a:lvl1pPr marL="182563" marR="0" indent="-182563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F6B266"/>
              </a:buClr>
              <a:buSzPct val="150000"/>
              <a:buFont typeface="Arial" panose="020B0604020202020204" pitchFamily="34" charset="0"/>
              <a:buChar char="•"/>
              <a:tabLst/>
              <a:defRPr sz="1500" baseline="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marL="182563" marR="0" lvl="0" indent="-182563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F6B266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  <a:p>
            <a:pPr marL="182563" marR="0" lvl="0" indent="-182563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F6B266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110BC8F5-110D-3943-B43E-C053B3F8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625" y="3060262"/>
            <a:ext cx="4452265" cy="1316037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F7131BE3-1B7F-A64B-A2ED-1DA836F7D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625" y="4722807"/>
            <a:ext cx="4452265" cy="1206938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79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CFB5198-508D-7043-AF10-FCD1F0F7F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271" y="741378"/>
            <a:ext cx="5167584" cy="1316036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rgbClr val="9C6FA5"/>
                </a:solidFill>
              </a:defRPr>
            </a:lvl1pPr>
          </a:lstStyle>
          <a:p>
            <a:r>
              <a:rPr lang="nl-NL" dirty="0"/>
              <a:t>Type </a:t>
            </a:r>
            <a:r>
              <a:rPr lang="nl-NL" dirty="0" err="1"/>
              <a:t>text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948CB-3784-5544-B8AC-BF4F2D43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A93D27A-78AF-EA4A-A371-3F06B289C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6271" y="2354190"/>
            <a:ext cx="5167584" cy="1656205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770039-36C6-5C46-A8E8-CAE2D63AC6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6271" y="4325647"/>
            <a:ext cx="5167584" cy="154868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ADB60FD4-BDC0-4B3D-AA74-D07C94599C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7848" y="315252"/>
            <a:ext cx="5590067" cy="6227496"/>
          </a:xfrm>
          <a:prstGeom prst="roundRect">
            <a:avLst>
              <a:gd name="adj" fmla="val 2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1500" cap="small" baseline="0">
                <a:latin typeface="Roboto" panose="02000000000000000000" pitchFamily="2" charset="0"/>
              </a:defRPr>
            </a:lvl1pPr>
          </a:lstStyle>
          <a:p>
            <a:r>
              <a:rPr lang="nl-NL" baseline="0" dirty="0" err="1">
                <a:latin typeface="Roboto" panose="02000000000000000000" pitchFamily="2" charset="0"/>
              </a:rPr>
              <a:t>place</a:t>
            </a:r>
            <a:r>
              <a:rPr lang="nl-NL" baseline="0" dirty="0">
                <a:latin typeface="Roboto" panose="02000000000000000000" pitchFamily="2" charset="0"/>
              </a:rPr>
              <a:t> image </a:t>
            </a:r>
            <a:r>
              <a:rPr lang="nl-NL" baseline="0" dirty="0" err="1">
                <a:latin typeface="Roboto" panose="02000000000000000000" pitchFamily="2" charset="0"/>
              </a:rPr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233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972F2A6-7C9F-0B4B-95BE-49078F228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94085" y="315252"/>
            <a:ext cx="5590067" cy="6227496"/>
          </a:xfrm>
          <a:prstGeom prst="roundRect">
            <a:avLst>
              <a:gd name="adj" fmla="val 2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1500" cap="small" baseline="0">
                <a:latin typeface="Roboto" panose="02000000000000000000" pitchFamily="2" charset="0"/>
              </a:defRPr>
            </a:lvl1pPr>
          </a:lstStyle>
          <a:p>
            <a:r>
              <a:rPr lang="nl-NL" baseline="0" dirty="0" err="1">
                <a:latin typeface="Roboto" panose="02000000000000000000" pitchFamily="2" charset="0"/>
              </a:rPr>
              <a:t>place</a:t>
            </a:r>
            <a:r>
              <a:rPr lang="nl-NL" baseline="0" dirty="0">
                <a:latin typeface="Roboto" panose="02000000000000000000" pitchFamily="2" charset="0"/>
              </a:rPr>
              <a:t> image </a:t>
            </a:r>
            <a:r>
              <a:rPr lang="nl-NL" baseline="0" dirty="0" err="1">
                <a:latin typeface="Roboto" panose="02000000000000000000" pitchFamily="2" charset="0"/>
              </a:rPr>
              <a:t>here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8A4E001-870E-C640-B0FF-D68C561822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8147" y="741378"/>
            <a:ext cx="5167584" cy="1316036"/>
          </a:xfrm>
        </p:spPr>
        <p:txBody>
          <a:bodyPr anchor="t" anchorCtr="0">
            <a:noAutofit/>
          </a:bodyPr>
          <a:lstStyle>
            <a:lvl1pPr algn="l">
              <a:lnSpc>
                <a:spcPts val="5600"/>
              </a:lnSpc>
              <a:defRPr sz="5600" cap="all" baseline="0">
                <a:solidFill>
                  <a:srgbClr val="C2DFAC"/>
                </a:solidFill>
              </a:defRPr>
            </a:lvl1pPr>
          </a:lstStyle>
          <a:p>
            <a:r>
              <a:rPr lang="nl-NL" dirty="0"/>
              <a:t>Type </a:t>
            </a:r>
            <a:r>
              <a:rPr lang="nl-NL" dirty="0" err="1"/>
              <a:t>text</a:t>
            </a:r>
            <a:br>
              <a:rPr lang="nl-NL" dirty="0"/>
            </a:b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CB1C0DD3-588C-EE46-8CD5-A7D04A835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147" y="2354190"/>
            <a:ext cx="5167584" cy="1656205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lead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EA48D5C2-A8A1-214D-B51F-7D63D8F657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147" y="4325647"/>
            <a:ext cx="5167584" cy="154868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5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790F3E-F725-0847-B605-2A3F0DC74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458" y="6384348"/>
            <a:ext cx="1584000" cy="158400"/>
          </a:xfrm>
          <a:prstGeom prst="rect">
            <a:avLst/>
          </a:prstGeom>
        </p:spPr>
      </p:pic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701FA810-9ED2-7948-9BE4-516E295638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626" y="625966"/>
            <a:ext cx="9142749" cy="496398"/>
          </a:xfrm>
        </p:spPr>
        <p:txBody>
          <a:bodyPr anchor="t" anchorCtr="1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sz="2000" baseline="0">
                <a:latin typeface="FatFrank Heavy" pitchFamily="2" charset="77"/>
              </a:defRPr>
            </a:lvl1pPr>
          </a:lstStyle>
          <a:p>
            <a:pPr lvl="0"/>
            <a:r>
              <a:rPr lang="nl-NL" dirty="0"/>
              <a:t>Type </a:t>
            </a:r>
            <a:r>
              <a:rPr lang="nl-NL" dirty="0" err="1"/>
              <a:t>heading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63C884B7-3FBE-EB4A-AE00-4D80E0564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627" y="2745608"/>
            <a:ext cx="4317462" cy="81620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8500" b="1" i="0" baseline="0">
                <a:solidFill>
                  <a:srgbClr val="F6B26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2000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4D069AE-C857-F448-9B28-9FEC18A20261}"/>
              </a:ext>
            </a:extLst>
          </p:cNvPr>
          <p:cNvCxnSpPr/>
          <p:nvPr userDrawn="1"/>
        </p:nvCxnSpPr>
        <p:spPr>
          <a:xfrm>
            <a:off x="6096000" y="2745608"/>
            <a:ext cx="0" cy="668147"/>
          </a:xfrm>
          <a:prstGeom prst="line">
            <a:avLst/>
          </a:prstGeom>
          <a:ln w="19050">
            <a:solidFill>
              <a:srgbClr val="F6B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tekst 4">
            <a:extLst>
              <a:ext uri="{FF2B5EF4-FFF2-40B4-BE49-F238E27FC236}">
                <a16:creationId xmlns:a16="http://schemas.microsoft.com/office/drawing/2014/main" id="{4F10022B-4672-0944-A48F-3C51E0042B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627" y="5229567"/>
            <a:ext cx="4317462" cy="81620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8500" b="1" i="0" baseline="0">
                <a:solidFill>
                  <a:srgbClr val="F6B26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??%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EB026A4-8CBF-A84E-9E7C-562E97C6EA04}"/>
              </a:ext>
            </a:extLst>
          </p:cNvPr>
          <p:cNvCxnSpPr/>
          <p:nvPr userDrawn="1"/>
        </p:nvCxnSpPr>
        <p:spPr>
          <a:xfrm>
            <a:off x="6096000" y="5229567"/>
            <a:ext cx="0" cy="668147"/>
          </a:xfrm>
          <a:prstGeom prst="line">
            <a:avLst/>
          </a:prstGeom>
          <a:ln w="19050">
            <a:solidFill>
              <a:srgbClr val="F6B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E90266B7-6003-114E-95EA-D03AD1730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627" y="3945811"/>
            <a:ext cx="4317462" cy="81620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8500" b="1" i="0" baseline="0">
                <a:solidFill>
                  <a:srgbClr val="F6B26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/>
              <a:t>??%</a:t>
            </a:r>
            <a:endParaRPr lang="nl-NL" dirty="0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83C4ED46-502E-A74E-8B0E-793805B50457}"/>
              </a:ext>
            </a:extLst>
          </p:cNvPr>
          <p:cNvCxnSpPr/>
          <p:nvPr userDrawn="1"/>
        </p:nvCxnSpPr>
        <p:spPr>
          <a:xfrm>
            <a:off x="6096000" y="3945811"/>
            <a:ext cx="0" cy="668147"/>
          </a:xfrm>
          <a:prstGeom prst="line">
            <a:avLst/>
          </a:prstGeom>
          <a:ln w="19050">
            <a:solidFill>
              <a:srgbClr val="F6B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D595B42F-873B-3B48-974D-1154E27D1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627" y="1624203"/>
            <a:ext cx="4317462" cy="81620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8500" b="1" i="0" baseline="0">
                <a:solidFill>
                  <a:srgbClr val="F6B26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??%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0CD490D-5017-3541-BDF7-ECC0C5B848AB}"/>
              </a:ext>
            </a:extLst>
          </p:cNvPr>
          <p:cNvCxnSpPr/>
          <p:nvPr userDrawn="1"/>
        </p:nvCxnSpPr>
        <p:spPr>
          <a:xfrm>
            <a:off x="6096000" y="1624203"/>
            <a:ext cx="0" cy="668147"/>
          </a:xfrm>
          <a:prstGeom prst="line">
            <a:avLst/>
          </a:prstGeom>
          <a:ln w="19050">
            <a:solidFill>
              <a:srgbClr val="F6B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35DA806-B492-1944-ABC7-8FFCA211BB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9912" y="2739258"/>
            <a:ext cx="4317460" cy="591222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="1" i="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42CDA794-F17A-C248-9056-9EF7CC2E24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14" y="5229567"/>
            <a:ext cx="4317460" cy="591222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="1" i="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C39632A3-528A-2440-8BE9-F468B788A5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914" y="3939461"/>
            <a:ext cx="4317460" cy="591222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="1" i="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5" name="Tijdelijke aanduiding voor tekst 4">
            <a:extLst>
              <a:ext uri="{FF2B5EF4-FFF2-40B4-BE49-F238E27FC236}">
                <a16:creationId xmlns:a16="http://schemas.microsoft.com/office/drawing/2014/main" id="{B36656D4-CE0D-8B44-866E-1D8128E9E8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9914" y="1613050"/>
            <a:ext cx="4317460" cy="591222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500" b="1" i="0" baseline="0">
                <a:latin typeface="Roboto" panose="02000000000000000000" pitchFamily="2" charset="0"/>
              </a:defRPr>
            </a:lvl1pPr>
          </a:lstStyle>
          <a:p>
            <a:r>
              <a:rPr lang="nl-NL" dirty="0"/>
              <a:t>Type body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97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94EDA4-C78B-B946-A682-CFB1B922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E4E522-07D7-9547-B684-A25AB0301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13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  <p:sldLayoutId id="2147483663" r:id="rId4"/>
    <p:sldLayoutId id="2147483665" r:id="rId5"/>
    <p:sldLayoutId id="2147483664" r:id="rId6"/>
    <p:sldLayoutId id="2147483666" r:id="rId7"/>
    <p:sldLayoutId id="2147483667" r:id="rId8"/>
    <p:sldLayoutId id="2147483668" r:id="rId9"/>
    <p:sldLayoutId id="2147483673" r:id="rId10"/>
    <p:sldLayoutId id="2147483670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FatFrank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93F6481-8870-4832-BBB9-C5AC79AD3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8576" y="315252"/>
            <a:ext cx="11574847" cy="623353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6AA06A-E2C5-4E5A-B1D7-4DC629A50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224" y="1649606"/>
            <a:ext cx="8174753" cy="159682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48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06348E24-6D2C-1A43-99D6-01C432933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535381"/>
              </p:ext>
            </p:extLst>
          </p:nvPr>
        </p:nvGraphicFramePr>
        <p:xfrm>
          <a:off x="1524625" y="558801"/>
          <a:ext cx="9142749" cy="53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96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82BD2CDC-EA97-F94C-966B-1A12252889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CFF9E3-5EDB-AC48-9D34-D98E03EE1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8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CD770-6D28-AA4C-A066-2DA1FFCB2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A9BAC8-CC24-FC40-BFFC-5599B6485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D96FE5-1AA3-364A-89B2-1FA09FD93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F3E57B-4115-9A4F-A990-48A2CA084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D5A6F5-1696-934B-B7C2-B04DDBB2D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53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C30E3-B34B-1D45-A88A-7C6F1E2C6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71C1C8-CE16-3A43-9D27-9008B11E9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3BCDEC-2742-1B45-8208-E21A5B091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AA00F4-271E-334B-B4E5-5CAF5E0569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4398444-2DF1-C04C-A825-A0F6F0122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EA04CF-3F3E-E74A-B012-0A0429364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8571163-E4B7-AC4F-8CD9-39D8AB538B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97F4A13-86CE-C845-9E14-BB91D547A2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A5B52F3-5FC4-3A44-8BE6-31C24468F0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210C469-D0F0-0C41-A363-B6DD58288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77A3E46-79DC-BA47-907E-F884F82E8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25246766-F63B-4D46-BB09-44DD91E44B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B54C887-2BFF-C740-9BE0-90D34990CD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47CE72D-8FF1-A742-A28D-FFBC3A0A91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4CC38B6-55E7-7245-8EC8-36E6E9901A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A6A535F-6D76-B842-826A-6848A18FF3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EBB6D84A-60D7-D643-BDBC-3EEDE1D565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76FFF20-6ADE-6A42-8AC2-B91815F316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79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DFE45-DC42-0643-999C-02F8A0662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18154C-A278-FA40-9B78-D3F361A0C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AB8DB7-7D09-1C48-8355-7080277D37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14E3A4-3427-F44A-B6C2-D7FB9A6BC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8EED50A-6B09-114A-8608-38823C405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C6739CE-B357-784B-9119-54EEED2BA9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BEB820D-2187-344C-81C2-0C84BC33AA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46696FA-111C-BF40-9BC9-0D13104DED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A7D1AA4-924C-1E45-BA91-08F88AA592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B680A57-FA4B-2747-AB0E-6F7BEDD56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7D31524-991D-BC46-9048-C81A3933D8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77CA2FA-FEC7-8947-A0F0-77BFDF0DC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6BD9186-EFA4-DF42-9907-974D34138D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A705915-9904-B64B-8214-9B4615A8E1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DB8E2E6-2E87-DE4B-9071-FE380D23E4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7598FB8-D4BB-1948-953A-5A37C26BBA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7E5923B-DB82-9449-AC75-3B145B2327D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BC40E09-FD95-4A47-8483-1497E82735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8618713-6B41-DF40-B776-E27F8DF4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9557941-BA15-5844-88C8-4E3920175DA3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nl-NL" dirty="0"/>
          </a:p>
        </p:txBody>
      </p:sp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D8EBED85-1FE5-5F39-6556-E933B7E4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6" y="324605"/>
            <a:ext cx="11591568" cy="62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4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49E7D-F7A2-E243-884A-B10140E9B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0A2917-C986-3747-B619-17314C238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40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C3E74-CF60-A74E-A6FD-7DEF5CAA0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372425-8DB0-6E4F-958F-9828C093A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BB6FFB-D51E-804A-A241-876045EF3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96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31666-CEF6-084F-9366-55AD122C3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3FEDA9-C7AE-C740-A793-781EB1A6D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8F93B0-4703-6641-8369-E0A969B04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CA5DD0-BB85-8D46-8096-FF8924DC47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0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273CD-6AF6-894E-ABD4-92D6C81A9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7F4F41-7632-DD4E-AC4A-323D93D4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7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27A7E-AA99-DF4F-B3E6-E6E32F0FA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F494B3-C0F8-0C44-B7BB-1ACA94C1B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1A6D96-115B-F54A-85FE-509E95AAD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F93197-1C43-114C-8CD6-135B2A741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1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1231C-0515-4E47-BEDD-6D5D595D2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CF4454-5FA2-F94B-9998-282E0E1DD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F1F87A-1F2F-8941-A6C4-90D571846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D7620628-2DAD-674A-8B14-F5A5527215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6426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CEDBE76-EA71-1A4C-BEF7-C592F9BE42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AFC0F0-B228-C546-ACAE-78C3266FF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892BD4-38C5-4C46-B8C4-447D95AE5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FA5E5F-9E24-F24B-8D6A-391BBA5D98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09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B238B6-B5A5-764E-AC2A-82A8DF982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F9505A-13BF-544E-AEFF-4ED6D732AF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687AF2-ED39-0A40-8D1F-06792B221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589C95-4B9D-AA4F-8E90-89BABFCA1B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7581B11-B57F-4F4C-A4C4-9A8CC8AD7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2FC0A29-B748-A04A-BEE4-02BF8D39C0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7FAC9AF-42FE-1D44-84C1-B3C72F977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5591CC2-2016-2546-8476-43ECE2E1F0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80A6B8C-3C2E-EE44-A931-30AB0984B3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0887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4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/>
        </a:defPPr>
      </a:lstStyle>
    </a:spDef>
    <a:txDef>
      <a:spPr/>
      <a:bodyPr vert="horz" wrap="square" lIns="0" tIns="0" rIns="0" bIns="0" rtlCol="0">
        <a:noAutofit/>
      </a:bodyPr>
      <a:lstStyle>
        <a:defPPr algn="l">
          <a:lnSpc>
            <a:spcPts val="2600"/>
          </a:lnSpc>
          <a:defRPr sz="2000" baseline="0" dirty="0" smtClean="0">
            <a:solidFill>
              <a:schemeClr val="tx1"/>
            </a:solidFill>
            <a:latin typeface="FatFrank Heav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1A450BA-6685-4A38-9640-1729F86301B4}" vid="{A6851951-9C73-4794-9797-CBB8374873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31237F46E4934F9B8A52C653A85C8A" ma:contentTypeVersion="12" ma:contentTypeDescription="Create a new document." ma:contentTypeScope="" ma:versionID="3d21a7042a0d7be66347eceb70ba2af6">
  <xsd:schema xmlns:xsd="http://www.w3.org/2001/XMLSchema" xmlns:xs="http://www.w3.org/2001/XMLSchema" xmlns:p="http://schemas.microsoft.com/office/2006/metadata/properties" xmlns:ns2="9fd2e199-a08a-4689-a506-a903b082f50e" xmlns:ns3="cb11e666-22fa-4d51-b86b-b8c12e0fdfc0" targetNamespace="http://schemas.microsoft.com/office/2006/metadata/properties" ma:root="true" ma:fieldsID="cf4215ded7e34c455da4800741d3be56" ns2:_="" ns3:_="">
    <xsd:import namespace="9fd2e199-a08a-4689-a506-a903b082f50e"/>
    <xsd:import namespace="cb11e666-22fa-4d51-b86b-b8c12e0fdf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2e199-a08a-4689-a506-a903b082f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1bf6792-7236-4e63-ae5a-f68517a8e2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1e666-22fa-4d51-b86b-b8c12e0fdfc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d0e1e0-8dcf-4337-902c-98b8d5845fef}" ma:internalName="TaxCatchAll" ma:showField="CatchAllData" ma:web="cb11e666-22fa-4d51-b86b-b8c12e0fdf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d2e199-a08a-4689-a506-a903b082f50e">
      <Terms xmlns="http://schemas.microsoft.com/office/infopath/2007/PartnerControls"/>
    </lcf76f155ced4ddcb4097134ff3c332f>
    <TaxCatchAll xmlns="cb11e666-22fa-4d51-b86b-b8c12e0fdfc0" xsi:nil="true"/>
  </documentManagement>
</p:properties>
</file>

<file path=customXml/itemProps1.xml><?xml version="1.0" encoding="utf-8"?>
<ds:datastoreItem xmlns:ds="http://schemas.openxmlformats.org/officeDocument/2006/customXml" ds:itemID="{D41AA063-5572-4932-AA1F-6E7B042925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6AD169-EF75-445B-AFB0-805AB5FF9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2e199-a08a-4689-a506-a903b082f50e"/>
    <ds:schemaRef ds:uri="cb11e666-22fa-4d51-b86b-b8c12e0fdf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0921C4-53DE-4939-B21E-5015EC31B00B}">
  <ds:schemaRefs>
    <ds:schemaRef ds:uri="http://schemas.microsoft.com/office/2006/metadata/properties"/>
    <ds:schemaRef ds:uri="http://schemas.microsoft.com/office/infopath/2007/PartnerControls"/>
    <ds:schemaRef ds:uri="9fd2e199-a08a-4689-a506-a903b082f50e"/>
    <ds:schemaRef ds:uri="cb11e666-22fa-4d51-b86b-b8c12e0fdf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TopDutch BLANK 2023 (5)</Template>
  <TotalTime>0</TotalTime>
  <Words>3</Words>
  <Application>Microsoft Office PowerPoint</Application>
  <PresentationFormat>Breedbeeld</PresentationFormat>
  <Paragraphs>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FatFrank Heavy</vt:lpstr>
      <vt:lpstr>Arial</vt:lpstr>
      <vt:lpstr>Roboto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Marnix Modderman</dc:creator>
  <cp:lastModifiedBy>Marnix Modderman</cp:lastModifiedBy>
  <cp:revision>1</cp:revision>
  <dcterms:created xsi:type="dcterms:W3CDTF">2023-08-08T13:56:15Z</dcterms:created>
  <dcterms:modified xsi:type="dcterms:W3CDTF">2023-08-08T13:56:47Z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0x0101009131237F46E4934F9B8A52C653A85C8A</vt:lpwstr>
  </property>
</Properties>
</file>